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5AC91-D490-F15E-4DBA-06E09DA147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A3FD3E-39F0-03C2-E33F-8B3D3D4F38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A5392-44D9-D30A-8227-7CEA0DFFF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C473-F074-4333-9628-8213A2AD11F3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C477A-A1F5-61E3-CBEA-EC02108CC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CA032-8FA3-64D6-8DCA-90C42AB80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484F-1BD8-4F2A-B910-6FED3BCE7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79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384F3-F564-60B6-B940-4D3EBCF82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B729D7-F30B-3848-54D9-8A61BA381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2718E-903E-54E2-9614-3E7A2999D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C473-F074-4333-9628-8213A2AD11F3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7ACFC-9E98-78D3-1202-0018937D2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478BE-04FC-8FFA-27C7-817D737A0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484F-1BD8-4F2A-B910-6FED3BCE7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20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07EB9B-C6F3-4DD2-C25C-108E9A66AD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137047-7D70-FD89-915C-0BCFE4190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F7598-F0E3-F09B-055E-9588B817B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C473-F074-4333-9628-8213A2AD11F3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2A6BF-1076-B304-BFFF-E3F298CE0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0011D-1377-A27F-2466-FE40FF1C4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484F-1BD8-4F2A-B910-6FED3BCE7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13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A1678-EEA3-F884-7B98-A96D127F4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3EC38-FA80-5F19-8375-F4E683A4E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D6D47-1A83-7714-DC4C-1EF308499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C473-F074-4333-9628-8213A2AD11F3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C71EB-BFC4-5A63-693E-5FCCF46F9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35788-5D70-182A-B3C0-0B1C3F960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484F-1BD8-4F2A-B910-6FED3BCE7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91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D28E9-AD76-4F16-6185-8405B5501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AAABC-A9FD-FCF3-1A7F-B7DEF1B34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3D022-B0B2-8076-8B51-2E650906C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C473-F074-4333-9628-8213A2AD11F3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17313-0FEB-CA19-E65A-ED87F8E11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2204B-0D7A-E986-EF43-9C78B6B12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484F-1BD8-4F2A-B910-6FED3BCE7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46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E41A4-11BD-3397-57D3-BCFA68580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9A675-E2B4-E9E7-A89E-9A25D4B37B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94ADBF-BFA4-FDDF-FE18-3387DD557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C180C-6335-F750-1715-D8E5405E6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C473-F074-4333-9628-8213A2AD11F3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6C1F5F-C214-8BC3-B5A4-BF12E32E4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51B09F-A6A8-105C-30B7-E05F253FB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484F-1BD8-4F2A-B910-6FED3BCE7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87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8937A-F748-DDA7-45F0-21D22EFDA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4191E-84F2-FF63-C202-8878C1AE1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9C021C-AD34-DC76-612F-511BAA24E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C0FD9D-C02C-B6F8-98DF-4BD6155989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D92503-972B-62FC-CA9D-F0B308A6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D1C616-57F1-42F9-0B65-760A3F59B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C473-F074-4333-9628-8213A2AD11F3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3E76BB-1463-AEC1-77B2-8ECCA0255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BEC44C-8E94-075A-113A-3EFD779E0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484F-1BD8-4F2A-B910-6FED3BCE7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42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91D97-7691-CC98-3A42-0B9C7564D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1F1BBA-3758-006F-1681-89724BF2D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C473-F074-4333-9628-8213A2AD11F3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392BC9-D9E5-8C78-3599-6A0EB55C6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209D09-21CC-CD08-3227-54B20984E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484F-1BD8-4F2A-B910-6FED3BCE7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87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9BED12-F74C-2A9B-31C4-C89D5435A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C473-F074-4333-9628-8213A2AD11F3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4C92D6-AD1D-02EF-123F-E0FD7A9F6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E20FF-A6E3-914C-ECC9-DF86380C7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484F-1BD8-4F2A-B910-6FED3BCE7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89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21E48-3C0C-FDFA-7EED-5FB3994EA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510A2-E993-FD67-EEAA-177900CC7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520BDD-B5A3-8883-A735-701B42BE5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84D2C7-4D33-67FC-A29D-648CCF195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C473-F074-4333-9628-8213A2AD11F3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6D8570-CB8E-44D0-5BDF-0D6E535F9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D7AE63-225C-266B-2C32-DD48694B7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484F-1BD8-4F2A-B910-6FED3BCE7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05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74793-2C88-5DC7-908B-83E5AC5F2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4E838B-98D8-9E0B-B5B6-B5CB91CEFB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DD14DB-CBD5-A084-73E0-DEF1271DD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4B6F-C3D7-7237-FD9C-45776DAC9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C473-F074-4333-9628-8213A2AD11F3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C774A-5E63-CA15-44AD-6B9FC4235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E870C4-60DA-2896-DBC3-81F5C4496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484F-1BD8-4F2A-B910-6FED3BCE7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59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ED36F4-889C-336D-34AD-0D9D8D5E7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830FB-0E78-6FCC-0BA3-F8D72E949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49687-8A84-C56B-DDB8-A90DF43088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9FC473-F074-4333-9628-8213A2AD11F3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C5F8E-9756-E088-085B-DFE887345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EFDCE-B3F6-E3B5-6D2B-E4219E8A2A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39484F-1BD8-4F2A-B910-6FED3BCE7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045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F5A9FB56-29A4-9620-855C-AF1FB5B271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10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1FFFA901-9752-4ED3-E3A5-1D46DA9FB0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684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95A2E2FD-FFD8-CE90-E140-4356BE7195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06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99F47140-E36D-B287-A48F-2780D060BE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25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53CD8B4F-FC03-FAC7-01A5-3EB4793021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56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1D77068F-FEED-B12F-A7FD-B3F8B6C1AB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34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CC4F5B95-D92A-7772-C75F-4D09C61ECD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3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A6CE48BC-5F8C-4A55-29DB-4CC08ADFFB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44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37B09A66-E5D4-5556-44DE-4B47ED659B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2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1</cp:revision>
  <dcterms:created xsi:type="dcterms:W3CDTF">2025-11-07T16:55:25Z</dcterms:created>
  <dcterms:modified xsi:type="dcterms:W3CDTF">2025-11-07T16:56:50Z</dcterms:modified>
</cp:coreProperties>
</file>